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79" r:id="rId2"/>
    <p:sldId id="278" r:id="rId3"/>
    <p:sldId id="288" r:id="rId4"/>
    <p:sldId id="260" r:id="rId5"/>
    <p:sldId id="289" r:id="rId6"/>
    <p:sldId id="292" r:id="rId7"/>
    <p:sldId id="284" r:id="rId8"/>
    <p:sldId id="290" r:id="rId9"/>
    <p:sldId id="291" r:id="rId10"/>
    <p:sldId id="280" r:id="rId11"/>
    <p:sldId id="281" r:id="rId12"/>
    <p:sldId id="287" r:id="rId13"/>
    <p:sldId id="282" r:id="rId14"/>
    <p:sldId id="283" r:id="rId15"/>
    <p:sldId id="257" r:id="rId16"/>
    <p:sldId id="261" r:id="rId17"/>
    <p:sldId id="258" r:id="rId18"/>
    <p:sldId id="262" r:id="rId19"/>
    <p:sldId id="263" r:id="rId20"/>
    <p:sldId id="264" r:id="rId21"/>
    <p:sldId id="293"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85" r:id="rId35"/>
    <p:sldId id="286" r:id="rId3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908" autoAdjust="0"/>
  </p:normalViewPr>
  <p:slideViewPr>
    <p:cSldViewPr>
      <p:cViewPr varScale="1">
        <p:scale>
          <a:sx n="52" d="100"/>
          <a:sy n="52" d="100"/>
        </p:scale>
        <p:origin x="-188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7ED249-F53F-4CBA-A0B4-38F637E19BC6}" type="datetimeFigureOut">
              <a:rPr lang="zh-CN" altLang="en-US" smtClean="0"/>
              <a:t>2018/1/19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0D6945-E3D9-4295-8DBC-556E1CD450E1}" type="slidenum">
              <a:rPr lang="zh-CN" altLang="en-US" smtClean="0"/>
              <a:t>‹#›</a:t>
            </a:fld>
            <a:endParaRPr lang="zh-CN" altLang="en-US"/>
          </a:p>
        </p:txBody>
      </p:sp>
    </p:spTree>
    <p:extLst>
      <p:ext uri="{BB962C8B-B14F-4D97-AF65-F5344CB8AC3E}">
        <p14:creationId xmlns:p14="http://schemas.microsoft.com/office/powerpoint/2010/main" val="3547572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Deep generative models learned through adversarial training have become increasingly popular for their ability to generate naturalistic image textures. However, some shape geometry information is not taken into account by existing generative models. I would like to give a brief introduction to some different kinds of GANs(DCGAN, </a:t>
            </a:r>
            <a:r>
              <a:rPr lang="en-US" altLang="zh-CN" sz="1200" kern="1200" dirty="0" err="1" smtClean="0">
                <a:solidFill>
                  <a:schemeClr val="tx1"/>
                </a:solidFill>
                <a:effectLst/>
                <a:latin typeface="+mn-lt"/>
                <a:ea typeface="+mn-ea"/>
                <a:cs typeface="+mn-cs"/>
              </a:rPr>
              <a:t>contidional</a:t>
            </a:r>
            <a:r>
              <a:rPr lang="en-US" altLang="zh-CN" sz="1200" kern="1200" dirty="0" smtClean="0">
                <a:solidFill>
                  <a:schemeClr val="tx1"/>
                </a:solidFill>
                <a:effectLst/>
                <a:latin typeface="+mn-lt"/>
                <a:ea typeface="+mn-ea"/>
                <a:cs typeface="+mn-cs"/>
              </a:rPr>
              <a:t> GAN, </a:t>
            </a:r>
            <a:r>
              <a:rPr lang="en-US" altLang="zh-CN" sz="1200" kern="1200" dirty="0" err="1" smtClean="0">
                <a:solidFill>
                  <a:schemeClr val="tx1"/>
                </a:solidFill>
                <a:effectLst/>
                <a:latin typeface="+mn-lt"/>
                <a:ea typeface="+mn-ea"/>
                <a:cs typeface="+mn-cs"/>
              </a:rPr>
              <a:t>infoGAN</a:t>
            </a:r>
            <a:r>
              <a:rPr lang="en-US" altLang="zh-CN" sz="1200" kern="1200" dirty="0" smtClean="0">
                <a:solidFill>
                  <a:schemeClr val="tx1"/>
                </a:solidFill>
                <a:effectLst/>
                <a:latin typeface="+mn-lt"/>
                <a:ea typeface="+mn-ea"/>
                <a:cs typeface="+mn-cs"/>
              </a:rPr>
              <a:t>) as well as how to incorporating information about object into the generation process.</a:t>
            </a:r>
            <a:endParaRPr lang="zh-CN" altLang="en-US" dirty="0"/>
          </a:p>
        </p:txBody>
      </p:sp>
      <p:sp>
        <p:nvSpPr>
          <p:cNvPr id="4" name="灯片编号占位符 3"/>
          <p:cNvSpPr>
            <a:spLocks noGrp="1"/>
          </p:cNvSpPr>
          <p:nvPr>
            <p:ph type="sldNum" sz="quarter" idx="10"/>
          </p:nvPr>
        </p:nvSpPr>
        <p:spPr/>
        <p:txBody>
          <a:bodyPr/>
          <a:lstStyle/>
          <a:p>
            <a:fld id="{320D6945-E3D9-4295-8DBC-556E1CD450E1}" type="slidenum">
              <a:rPr lang="zh-CN" altLang="en-US" smtClean="0"/>
              <a:t>1</a:t>
            </a:fld>
            <a:endParaRPr lang="zh-CN" altLang="en-US"/>
          </a:p>
        </p:txBody>
      </p:sp>
    </p:spTree>
    <p:extLst>
      <p:ext uri="{BB962C8B-B14F-4D97-AF65-F5344CB8AC3E}">
        <p14:creationId xmlns:p14="http://schemas.microsoft.com/office/powerpoint/2010/main" val="1628474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Salient </a:t>
            </a:r>
            <a:r>
              <a:rPr lang="zh-CN" altLang="en-US" dirty="0" smtClean="0"/>
              <a:t>显著的</a:t>
            </a:r>
            <a:endParaRPr lang="zh-CN" altLang="en-US" dirty="0"/>
          </a:p>
        </p:txBody>
      </p:sp>
      <p:sp>
        <p:nvSpPr>
          <p:cNvPr id="4" name="灯片编号占位符 3"/>
          <p:cNvSpPr>
            <a:spLocks noGrp="1"/>
          </p:cNvSpPr>
          <p:nvPr>
            <p:ph type="sldNum" sz="quarter" idx="10"/>
          </p:nvPr>
        </p:nvSpPr>
        <p:spPr/>
        <p:txBody>
          <a:bodyPr/>
          <a:lstStyle/>
          <a:p>
            <a:fld id="{320D6945-E3D9-4295-8DBC-556E1CD450E1}" type="slidenum">
              <a:rPr lang="zh-CN" altLang="en-US" smtClean="0"/>
              <a:t>16</a:t>
            </a:fld>
            <a:endParaRPr lang="zh-CN" altLang="en-US"/>
          </a:p>
        </p:txBody>
      </p:sp>
    </p:spTree>
    <p:extLst>
      <p:ext uri="{BB962C8B-B14F-4D97-AF65-F5344CB8AC3E}">
        <p14:creationId xmlns:p14="http://schemas.microsoft.com/office/powerpoint/2010/main" val="3984709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Maximize mutual information</a:t>
            </a:r>
            <a:endParaRPr lang="zh-CN" altLang="en-US" dirty="0"/>
          </a:p>
        </p:txBody>
      </p:sp>
      <p:sp>
        <p:nvSpPr>
          <p:cNvPr id="4" name="灯片编号占位符 3"/>
          <p:cNvSpPr>
            <a:spLocks noGrp="1"/>
          </p:cNvSpPr>
          <p:nvPr>
            <p:ph type="sldNum" sz="quarter" idx="10"/>
          </p:nvPr>
        </p:nvSpPr>
        <p:spPr/>
        <p:txBody>
          <a:bodyPr/>
          <a:lstStyle/>
          <a:p>
            <a:fld id="{320D6945-E3D9-4295-8DBC-556E1CD450E1}" type="slidenum">
              <a:rPr lang="zh-CN" altLang="en-US" smtClean="0"/>
              <a:t>18</a:t>
            </a:fld>
            <a:endParaRPr lang="zh-CN" altLang="en-US"/>
          </a:p>
        </p:txBody>
      </p:sp>
    </p:spTree>
    <p:extLst>
      <p:ext uri="{BB962C8B-B14F-4D97-AF65-F5344CB8AC3E}">
        <p14:creationId xmlns:p14="http://schemas.microsoft.com/office/powerpoint/2010/main" val="3159212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H(p) = Sigma</a:t>
            </a:r>
            <a:r>
              <a:rPr lang="en-US" altLang="zh-CN" baseline="0" dirty="0" smtClean="0"/>
              <a:t> p log(p)</a:t>
            </a:r>
          </a:p>
          <a:p>
            <a:r>
              <a:rPr lang="en-US" altLang="zh-CN" baseline="0" dirty="0" smtClean="0"/>
              <a:t>X given Y</a:t>
            </a:r>
          </a:p>
          <a:p>
            <a:r>
              <a:rPr lang="en-US" altLang="zh-CN" dirty="0" smtClean="0"/>
              <a:t>Subtract</a:t>
            </a:r>
            <a:r>
              <a:rPr lang="en-US" altLang="zh-CN" baseline="0" dirty="0" smtClean="0"/>
              <a:t> the uncertain of </a:t>
            </a:r>
            <a:r>
              <a:rPr lang="en-US" altLang="zh-CN" baseline="0" smtClean="0"/>
              <a:t>X given Y</a:t>
            </a:r>
            <a:endParaRPr lang="zh-CN" altLang="en-US" dirty="0"/>
          </a:p>
        </p:txBody>
      </p:sp>
      <p:sp>
        <p:nvSpPr>
          <p:cNvPr id="4" name="灯片编号占位符 3"/>
          <p:cNvSpPr>
            <a:spLocks noGrp="1"/>
          </p:cNvSpPr>
          <p:nvPr>
            <p:ph type="sldNum" sz="quarter" idx="10"/>
          </p:nvPr>
        </p:nvSpPr>
        <p:spPr/>
        <p:txBody>
          <a:bodyPr/>
          <a:lstStyle/>
          <a:p>
            <a:fld id="{320D6945-E3D9-4295-8DBC-556E1CD450E1}" type="slidenum">
              <a:rPr lang="zh-CN" altLang="en-US" smtClean="0"/>
              <a:t>19</a:t>
            </a:fld>
            <a:endParaRPr lang="zh-CN" altLang="en-US"/>
          </a:p>
        </p:txBody>
      </p:sp>
    </p:spTree>
    <p:extLst>
      <p:ext uri="{BB962C8B-B14F-4D97-AF65-F5344CB8AC3E}">
        <p14:creationId xmlns:p14="http://schemas.microsoft.com/office/powerpoint/2010/main" val="2571917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Use a function to estimate</a:t>
            </a:r>
            <a:r>
              <a:rPr lang="en-US" altLang="zh-CN" baseline="0" dirty="0" smtClean="0"/>
              <a:t> Mutual Information</a:t>
            </a:r>
            <a:endParaRPr lang="zh-CN" altLang="en-US" dirty="0"/>
          </a:p>
        </p:txBody>
      </p:sp>
      <p:sp>
        <p:nvSpPr>
          <p:cNvPr id="4" name="灯片编号占位符 3"/>
          <p:cNvSpPr>
            <a:spLocks noGrp="1"/>
          </p:cNvSpPr>
          <p:nvPr>
            <p:ph type="sldNum" sz="quarter" idx="10"/>
          </p:nvPr>
        </p:nvSpPr>
        <p:spPr/>
        <p:txBody>
          <a:bodyPr/>
          <a:lstStyle/>
          <a:p>
            <a:fld id="{320D6945-E3D9-4295-8DBC-556E1CD450E1}" type="slidenum">
              <a:rPr lang="zh-CN" altLang="en-US" smtClean="0"/>
              <a:t>22</a:t>
            </a:fld>
            <a:endParaRPr lang="zh-CN" altLang="en-US"/>
          </a:p>
        </p:txBody>
      </p:sp>
    </p:spTree>
    <p:extLst>
      <p:ext uri="{BB962C8B-B14F-4D97-AF65-F5344CB8AC3E}">
        <p14:creationId xmlns:p14="http://schemas.microsoft.com/office/powerpoint/2010/main" val="1485770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X’=X prime</a:t>
            </a:r>
            <a:endParaRPr lang="zh-CN" altLang="en-US" dirty="0"/>
          </a:p>
        </p:txBody>
      </p:sp>
      <p:sp>
        <p:nvSpPr>
          <p:cNvPr id="4" name="灯片编号占位符 3"/>
          <p:cNvSpPr>
            <a:spLocks noGrp="1"/>
          </p:cNvSpPr>
          <p:nvPr>
            <p:ph type="sldNum" sz="quarter" idx="10"/>
          </p:nvPr>
        </p:nvSpPr>
        <p:spPr/>
        <p:txBody>
          <a:bodyPr/>
          <a:lstStyle/>
          <a:p>
            <a:fld id="{320D6945-E3D9-4295-8DBC-556E1CD450E1}" type="slidenum">
              <a:rPr lang="zh-CN" altLang="en-US" smtClean="0"/>
              <a:t>25</a:t>
            </a:fld>
            <a:endParaRPr lang="zh-CN" altLang="en-US"/>
          </a:p>
        </p:txBody>
      </p:sp>
    </p:spTree>
    <p:extLst>
      <p:ext uri="{BB962C8B-B14F-4D97-AF65-F5344CB8AC3E}">
        <p14:creationId xmlns:p14="http://schemas.microsoft.com/office/powerpoint/2010/main" val="818888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0D6945-E3D9-4295-8DBC-556E1CD450E1}" type="slidenum">
              <a:rPr lang="zh-CN" altLang="en-US" smtClean="0"/>
              <a:t>2</a:t>
            </a:fld>
            <a:endParaRPr lang="zh-CN" altLang="en-US"/>
          </a:p>
        </p:txBody>
      </p:sp>
    </p:spTree>
    <p:extLst>
      <p:ext uri="{BB962C8B-B14F-4D97-AF65-F5344CB8AC3E}">
        <p14:creationId xmlns:p14="http://schemas.microsoft.com/office/powerpoint/2010/main" val="8411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Rather than match</a:t>
            </a:r>
            <a:r>
              <a:rPr lang="en-US" altLang="zh-CN" baseline="0" dirty="0" smtClean="0"/>
              <a:t> between one input and output, GAN generates many outputs.</a:t>
            </a:r>
          </a:p>
          <a:p>
            <a:r>
              <a:rPr lang="en-US" altLang="zh-CN" baseline="0" dirty="0" smtClean="0"/>
              <a:t>GAN is more realistic</a:t>
            </a:r>
            <a:endParaRPr lang="zh-CN" altLang="en-US" dirty="0"/>
          </a:p>
        </p:txBody>
      </p:sp>
      <p:sp>
        <p:nvSpPr>
          <p:cNvPr id="4" name="灯片编号占位符 3"/>
          <p:cNvSpPr>
            <a:spLocks noGrp="1"/>
          </p:cNvSpPr>
          <p:nvPr>
            <p:ph type="sldNum" sz="quarter" idx="10"/>
          </p:nvPr>
        </p:nvSpPr>
        <p:spPr/>
        <p:txBody>
          <a:bodyPr/>
          <a:lstStyle/>
          <a:p>
            <a:fld id="{320D6945-E3D9-4295-8DBC-556E1CD450E1}" type="slidenum">
              <a:rPr lang="zh-CN" altLang="en-US" smtClean="0"/>
              <a:t>3</a:t>
            </a:fld>
            <a:endParaRPr lang="zh-CN" altLang="en-US"/>
          </a:p>
        </p:txBody>
      </p:sp>
    </p:spTree>
    <p:extLst>
      <p:ext uri="{BB962C8B-B14F-4D97-AF65-F5344CB8AC3E}">
        <p14:creationId xmlns:p14="http://schemas.microsoft.com/office/powerpoint/2010/main" val="646705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Different</a:t>
            </a:r>
            <a:r>
              <a:rPr lang="en-US" altLang="zh-CN" baseline="0" dirty="0" smtClean="0"/>
              <a:t> kinds of GANs have been studied and discussed.</a:t>
            </a:r>
          </a:p>
          <a:p>
            <a:r>
              <a:rPr lang="en-US" altLang="zh-CN" baseline="0" dirty="0" smtClean="0"/>
              <a:t>The basic idea of GAN is to take a collection of training examples and form some representation of probability distribution</a:t>
            </a:r>
          </a:p>
          <a:p>
            <a:endParaRPr lang="en-US" altLang="zh-CN" baseline="0" dirty="0" smtClean="0"/>
          </a:p>
          <a:p>
            <a:r>
              <a:rPr lang="en-US" altLang="zh-CN" baseline="0" dirty="0" smtClean="0"/>
              <a:t>G will learn the distribution of training data</a:t>
            </a:r>
          </a:p>
          <a:p>
            <a:r>
              <a:rPr lang="en-US" altLang="zh-CN" baseline="0" dirty="0" smtClean="0"/>
              <a:t>The role of D is to look at a sample and tell whether the sample is real or fake</a:t>
            </a:r>
          </a:p>
          <a:p>
            <a:r>
              <a:rPr lang="en-US" altLang="zh-CN" baseline="0" dirty="0" smtClean="0"/>
              <a:t>G,D are differentiate functions that can be learnt by Gradient Decent</a:t>
            </a:r>
          </a:p>
          <a:p>
            <a:r>
              <a:rPr lang="en-US" altLang="zh-CN" baseline="0" dirty="0" smtClean="0"/>
              <a:t>We usually represents it as deep neural network but it can be other functions</a:t>
            </a:r>
          </a:p>
          <a:p>
            <a:endParaRPr lang="zh-CN" altLang="en-US" dirty="0"/>
          </a:p>
        </p:txBody>
      </p:sp>
      <p:sp>
        <p:nvSpPr>
          <p:cNvPr id="4" name="灯片编号占位符 3"/>
          <p:cNvSpPr>
            <a:spLocks noGrp="1"/>
          </p:cNvSpPr>
          <p:nvPr>
            <p:ph type="sldNum" sz="quarter" idx="10"/>
          </p:nvPr>
        </p:nvSpPr>
        <p:spPr/>
        <p:txBody>
          <a:bodyPr/>
          <a:lstStyle/>
          <a:p>
            <a:fld id="{320D6945-E3D9-4295-8DBC-556E1CD450E1}" type="slidenum">
              <a:rPr lang="zh-CN" altLang="en-US" smtClean="0"/>
              <a:t>4</a:t>
            </a:fld>
            <a:endParaRPr lang="zh-CN" altLang="en-US"/>
          </a:p>
        </p:txBody>
      </p:sp>
    </p:spTree>
    <p:extLst>
      <p:ext uri="{BB962C8B-B14F-4D97-AF65-F5344CB8AC3E}">
        <p14:creationId xmlns:p14="http://schemas.microsoft.com/office/powerpoint/2010/main" val="4098692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GANs approach the training of deep generative models from a game theory perspective using a minimax game.</a:t>
            </a:r>
            <a:endParaRPr lang="zh-CN" altLang="en-US" dirty="0"/>
          </a:p>
        </p:txBody>
      </p:sp>
      <p:sp>
        <p:nvSpPr>
          <p:cNvPr id="4" name="灯片编号占位符 3"/>
          <p:cNvSpPr>
            <a:spLocks noGrp="1"/>
          </p:cNvSpPr>
          <p:nvPr>
            <p:ph type="sldNum" sz="quarter" idx="10"/>
          </p:nvPr>
        </p:nvSpPr>
        <p:spPr/>
        <p:txBody>
          <a:bodyPr/>
          <a:lstStyle/>
          <a:p>
            <a:fld id="{320D6945-E3D9-4295-8DBC-556E1CD450E1}" type="slidenum">
              <a:rPr lang="zh-CN" altLang="en-US" smtClean="0"/>
              <a:t>5</a:t>
            </a:fld>
            <a:endParaRPr lang="zh-CN" altLang="en-US"/>
          </a:p>
        </p:txBody>
      </p:sp>
    </p:spTree>
    <p:extLst>
      <p:ext uri="{BB962C8B-B14F-4D97-AF65-F5344CB8AC3E}">
        <p14:creationId xmlns:p14="http://schemas.microsoft.com/office/powerpoint/2010/main" val="2561518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Original Multi-layer</a:t>
            </a:r>
          </a:p>
          <a:p>
            <a:r>
              <a:rPr lang="en-US" altLang="zh-CN" dirty="0" smtClean="0"/>
              <a:t>One contribution of DCGAN is using</a:t>
            </a:r>
            <a:r>
              <a:rPr lang="en-US" altLang="zh-CN" baseline="0" dirty="0" smtClean="0"/>
              <a:t> batch normalization, making learning process stable</a:t>
            </a:r>
            <a:endParaRPr lang="zh-CN" altLang="en-US" dirty="0"/>
          </a:p>
        </p:txBody>
      </p:sp>
      <p:sp>
        <p:nvSpPr>
          <p:cNvPr id="4" name="灯片编号占位符 3"/>
          <p:cNvSpPr>
            <a:spLocks noGrp="1"/>
          </p:cNvSpPr>
          <p:nvPr>
            <p:ph type="sldNum" sz="quarter" idx="10"/>
          </p:nvPr>
        </p:nvSpPr>
        <p:spPr/>
        <p:txBody>
          <a:bodyPr/>
          <a:lstStyle/>
          <a:p>
            <a:fld id="{320D6945-E3D9-4295-8DBC-556E1CD450E1}" type="slidenum">
              <a:rPr lang="zh-CN" altLang="en-US" smtClean="0"/>
              <a:t>7</a:t>
            </a:fld>
            <a:endParaRPr lang="zh-CN" altLang="en-US"/>
          </a:p>
        </p:txBody>
      </p:sp>
    </p:spTree>
    <p:extLst>
      <p:ext uri="{BB962C8B-B14F-4D97-AF65-F5344CB8AC3E}">
        <p14:creationId xmlns:p14="http://schemas.microsoft.com/office/powerpoint/2010/main" val="2122824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Variety of images</a:t>
            </a:r>
            <a:endParaRPr lang="zh-CN" altLang="en-US" dirty="0"/>
          </a:p>
        </p:txBody>
      </p:sp>
      <p:sp>
        <p:nvSpPr>
          <p:cNvPr id="4" name="灯片编号占位符 3"/>
          <p:cNvSpPr>
            <a:spLocks noGrp="1"/>
          </p:cNvSpPr>
          <p:nvPr>
            <p:ph type="sldNum" sz="quarter" idx="10"/>
          </p:nvPr>
        </p:nvSpPr>
        <p:spPr/>
        <p:txBody>
          <a:bodyPr/>
          <a:lstStyle/>
          <a:p>
            <a:fld id="{320D6945-E3D9-4295-8DBC-556E1CD450E1}" type="slidenum">
              <a:rPr lang="zh-CN" altLang="en-US" smtClean="0"/>
              <a:t>8</a:t>
            </a:fld>
            <a:endParaRPr lang="zh-CN" altLang="en-US"/>
          </a:p>
        </p:txBody>
      </p:sp>
    </p:spTree>
    <p:extLst>
      <p:ext uri="{BB962C8B-B14F-4D97-AF65-F5344CB8AC3E}">
        <p14:creationId xmlns:p14="http://schemas.microsoft.com/office/powerpoint/2010/main" val="691949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a:t>
            </a:r>
            <a:r>
              <a:rPr lang="en-US" altLang="zh-CN" baseline="0" dirty="0" smtClean="0"/>
              <a:t> is j</a:t>
            </a:r>
            <a:r>
              <a:rPr lang="en-US" altLang="zh-CN" dirty="0" smtClean="0"/>
              <a:t>ust like word2vec </a:t>
            </a:r>
            <a:endParaRPr lang="zh-CN" altLang="en-US" dirty="0"/>
          </a:p>
        </p:txBody>
      </p:sp>
      <p:sp>
        <p:nvSpPr>
          <p:cNvPr id="4" name="灯片编号占位符 3"/>
          <p:cNvSpPr>
            <a:spLocks noGrp="1"/>
          </p:cNvSpPr>
          <p:nvPr>
            <p:ph type="sldNum" sz="quarter" idx="10"/>
          </p:nvPr>
        </p:nvSpPr>
        <p:spPr/>
        <p:txBody>
          <a:bodyPr/>
          <a:lstStyle/>
          <a:p>
            <a:fld id="{320D6945-E3D9-4295-8DBC-556E1CD450E1}" type="slidenum">
              <a:rPr lang="zh-CN" altLang="en-US" smtClean="0"/>
              <a:t>9</a:t>
            </a:fld>
            <a:endParaRPr lang="zh-CN" altLang="en-US"/>
          </a:p>
        </p:txBody>
      </p:sp>
    </p:spTree>
    <p:extLst>
      <p:ext uri="{BB962C8B-B14F-4D97-AF65-F5344CB8AC3E}">
        <p14:creationId xmlns:p14="http://schemas.microsoft.com/office/powerpoint/2010/main" val="3648114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How to</a:t>
            </a:r>
            <a:r>
              <a:rPr lang="en-US" altLang="zh-CN" baseline="0" dirty="0" smtClean="0"/>
              <a:t> deal with entangled representation</a:t>
            </a:r>
            <a:endParaRPr lang="zh-CN" altLang="en-US" dirty="0"/>
          </a:p>
        </p:txBody>
      </p:sp>
      <p:sp>
        <p:nvSpPr>
          <p:cNvPr id="4" name="灯片编号占位符 3"/>
          <p:cNvSpPr>
            <a:spLocks noGrp="1"/>
          </p:cNvSpPr>
          <p:nvPr>
            <p:ph type="sldNum" sz="quarter" idx="10"/>
          </p:nvPr>
        </p:nvSpPr>
        <p:spPr/>
        <p:txBody>
          <a:bodyPr/>
          <a:lstStyle/>
          <a:p>
            <a:fld id="{320D6945-E3D9-4295-8DBC-556E1CD450E1}" type="slidenum">
              <a:rPr lang="zh-CN" altLang="en-US" smtClean="0"/>
              <a:t>15</a:t>
            </a:fld>
            <a:endParaRPr lang="zh-CN" altLang="en-US"/>
          </a:p>
        </p:txBody>
      </p:sp>
    </p:spTree>
    <p:extLst>
      <p:ext uri="{BB962C8B-B14F-4D97-AF65-F5344CB8AC3E}">
        <p14:creationId xmlns:p14="http://schemas.microsoft.com/office/powerpoint/2010/main" val="748230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2018/1/19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2018/1/19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2018/1/19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5.wmf"/><Relationship Id="rId5" Type="http://schemas.openxmlformats.org/officeDocument/2006/relationships/oleObject" Target="../embeddings/oleObject1.bin"/><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hyperlink" Target="https://gist.github.com/awjuliani/c9ecd8b37d33d6855cd4ed9aa16ce89f#file-infogan-tutorial-ipynb"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67544" y="1628800"/>
            <a:ext cx="8229600" cy="1143000"/>
          </a:xfrm>
        </p:spPr>
        <p:txBody>
          <a:bodyPr>
            <a:normAutofit fontScale="90000"/>
          </a:bodyPr>
          <a:lstStyle/>
          <a:p>
            <a:r>
              <a:rPr lang="en-US" altLang="zh-CN" dirty="0" smtClean="0"/>
              <a:t>Brief Introduction to Generative Adversarial Networks(GAN)</a:t>
            </a:r>
            <a:endParaRPr lang="zh-CN" altLang="en-US" dirty="0"/>
          </a:p>
        </p:txBody>
      </p:sp>
      <p:sp>
        <p:nvSpPr>
          <p:cNvPr id="6" name="TextBox 5"/>
          <p:cNvSpPr txBox="1"/>
          <p:nvPr/>
        </p:nvSpPr>
        <p:spPr>
          <a:xfrm>
            <a:off x="5796136" y="5949280"/>
            <a:ext cx="2732286" cy="369332"/>
          </a:xfrm>
          <a:prstGeom prst="rect">
            <a:avLst/>
          </a:prstGeom>
          <a:noFill/>
        </p:spPr>
        <p:txBody>
          <a:bodyPr wrap="none" rtlCol="0">
            <a:spAutoFit/>
          </a:bodyPr>
          <a:lstStyle/>
          <a:p>
            <a:r>
              <a:rPr lang="en-US" altLang="zh-CN" dirty="0" smtClean="0">
                <a:solidFill>
                  <a:schemeClr val="tx2">
                    <a:lumMod val="60000"/>
                    <a:lumOff val="40000"/>
                  </a:schemeClr>
                </a:solidFill>
              </a:rPr>
              <a:t>        Wang </a:t>
            </a:r>
            <a:r>
              <a:rPr lang="en-US" altLang="zh-CN" dirty="0" err="1">
                <a:solidFill>
                  <a:schemeClr val="tx2">
                    <a:lumMod val="60000"/>
                    <a:lumOff val="40000"/>
                  </a:schemeClr>
                </a:solidFill>
              </a:rPr>
              <a:t>S</a:t>
            </a:r>
            <a:r>
              <a:rPr lang="en-US" altLang="zh-CN" dirty="0" err="1" smtClean="0">
                <a:solidFill>
                  <a:schemeClr val="tx2">
                    <a:lumMod val="60000"/>
                    <a:lumOff val="40000"/>
                  </a:schemeClr>
                </a:solidFill>
              </a:rPr>
              <a:t>haoshen</a:t>
            </a:r>
            <a:r>
              <a:rPr lang="en-US" altLang="zh-CN" dirty="0" smtClean="0">
                <a:solidFill>
                  <a:schemeClr val="tx2">
                    <a:lumMod val="60000"/>
                    <a:lumOff val="40000"/>
                  </a:schemeClr>
                </a:solidFill>
              </a:rPr>
              <a:t> @UTS</a:t>
            </a:r>
            <a:endParaRPr lang="zh-CN" altLang="en-US" dirty="0">
              <a:solidFill>
                <a:schemeClr val="tx2">
                  <a:lumMod val="60000"/>
                  <a:lumOff val="40000"/>
                </a:schemeClr>
              </a:solidFill>
            </a:endParaRPr>
          </a:p>
        </p:txBody>
      </p:sp>
    </p:spTree>
    <p:extLst>
      <p:ext uri="{BB962C8B-B14F-4D97-AF65-F5344CB8AC3E}">
        <p14:creationId xmlns:p14="http://schemas.microsoft.com/office/powerpoint/2010/main" val="37034880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026" name="Picture 2" descr="F:\phd\seminar\c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199" y="188640"/>
            <a:ext cx="8590173" cy="5760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6122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052736"/>
            <a:ext cx="9083352" cy="5073427"/>
          </a:xfrm>
        </p:spPr>
        <p:txBody>
          <a:bodyPr/>
          <a:lstStyle/>
          <a:p>
            <a:endParaRPr lang="zh-CN" altLang="en-US" dirty="0"/>
          </a:p>
        </p:txBody>
      </p:sp>
      <p:pic>
        <p:nvPicPr>
          <p:cNvPr id="2050" name="Picture 2" descr="F:\phd\seminar\c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60930"/>
            <a:ext cx="8814750" cy="5156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5569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074" name="Picture 2" descr="F:\phd\seminar\c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9701" y="332655"/>
            <a:ext cx="6560710" cy="6048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9529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074" name="Picture 2" descr="F:\phd\seminar\c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614" y="404664"/>
            <a:ext cx="8446858" cy="4896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1678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098" name="Picture 2" descr="F:\phd\seminar\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76672"/>
            <a:ext cx="7882186" cy="5365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1166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026" name="Picture 2" descr="F:\phd\seminar\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1" y="180706"/>
            <a:ext cx="8995742" cy="6222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5487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122" name="Picture 2" descr="F:\phd\seminar\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88640"/>
            <a:ext cx="8737968" cy="6043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2691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050" name="Picture 2" descr="F:\phd\seminar\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05" y="188640"/>
            <a:ext cx="8749878" cy="6051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26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6146" name="Picture 2" descr="F:\phd\seminar\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89335"/>
            <a:ext cx="8183053" cy="565994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F:\phd\seminar\formula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4236208"/>
            <a:ext cx="942366" cy="439771"/>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F:\phd\seminar\f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024" y="5069703"/>
            <a:ext cx="2304256" cy="56584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phd\seminar\text1.PNG"/>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2411760" y="2093828"/>
            <a:ext cx="709455" cy="39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812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7170" name="Picture 2" descr="F:\phd\seminar\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323" y="244378"/>
            <a:ext cx="8352159" cy="577691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gss0.bdstatic.com/94o3dSag_xI4khGkpoWK1HF6hhy/baike/s%3D244/sign=49cc170a35d3d539c53d08c70e86e927/2e2eb9389b504fc2554487f1e6dde71190ef6d2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112" y="1436613"/>
            <a:ext cx="3071758" cy="591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1844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Brief Introduction to GANs</a:t>
            </a:r>
            <a:endParaRPr lang="zh-CN" altLang="en-US" dirty="0"/>
          </a:p>
        </p:txBody>
      </p:sp>
      <p:sp>
        <p:nvSpPr>
          <p:cNvPr id="3" name="内容占位符 2"/>
          <p:cNvSpPr>
            <a:spLocks noGrp="1"/>
          </p:cNvSpPr>
          <p:nvPr>
            <p:ph idx="1"/>
          </p:nvPr>
        </p:nvSpPr>
        <p:spPr/>
        <p:txBody>
          <a:bodyPr/>
          <a:lstStyle/>
          <a:p>
            <a:endParaRPr lang="en-US" altLang="zh-CN" dirty="0" smtClean="0">
              <a:solidFill>
                <a:schemeClr val="tx2">
                  <a:lumMod val="60000"/>
                  <a:lumOff val="40000"/>
                </a:schemeClr>
              </a:solidFill>
            </a:endParaRPr>
          </a:p>
          <a:p>
            <a:r>
              <a:rPr lang="en-US" altLang="zh-CN" dirty="0" smtClean="0">
                <a:solidFill>
                  <a:schemeClr val="tx2">
                    <a:lumMod val="60000"/>
                    <a:lumOff val="40000"/>
                  </a:schemeClr>
                </a:solidFill>
              </a:rPr>
              <a:t>GAN</a:t>
            </a:r>
          </a:p>
          <a:p>
            <a:r>
              <a:rPr lang="en-US" altLang="zh-CN" dirty="0" smtClean="0">
                <a:solidFill>
                  <a:schemeClr val="tx2">
                    <a:lumMod val="60000"/>
                    <a:lumOff val="40000"/>
                  </a:schemeClr>
                </a:solidFill>
              </a:rPr>
              <a:t>Deep Convolutional GAN</a:t>
            </a:r>
          </a:p>
          <a:p>
            <a:r>
              <a:rPr lang="en-US" altLang="zh-CN" dirty="0" smtClean="0">
                <a:solidFill>
                  <a:schemeClr val="tx2">
                    <a:lumMod val="60000"/>
                    <a:lumOff val="40000"/>
                  </a:schemeClr>
                </a:solidFill>
              </a:rPr>
              <a:t>Conditional GAN</a:t>
            </a:r>
          </a:p>
          <a:p>
            <a:r>
              <a:rPr lang="en-US" altLang="zh-CN" dirty="0" smtClean="0">
                <a:solidFill>
                  <a:schemeClr val="tx2">
                    <a:lumMod val="60000"/>
                    <a:lumOff val="40000"/>
                  </a:schemeClr>
                </a:solidFill>
              </a:rPr>
              <a:t>Info GAN</a:t>
            </a:r>
          </a:p>
          <a:p>
            <a:r>
              <a:rPr lang="en-US" altLang="zh-CN" dirty="0" smtClean="0">
                <a:solidFill>
                  <a:schemeClr val="tx2">
                    <a:lumMod val="60000"/>
                    <a:lumOff val="40000"/>
                  </a:schemeClr>
                </a:solidFill>
              </a:rPr>
              <a:t>Some  experiment results</a:t>
            </a:r>
          </a:p>
          <a:p>
            <a:pPr marL="0" indent="0">
              <a:buNone/>
            </a:pPr>
            <a:endParaRPr lang="en-US" altLang="zh-CN" dirty="0" smtClean="0">
              <a:solidFill>
                <a:schemeClr val="tx2">
                  <a:lumMod val="60000"/>
                  <a:lumOff val="40000"/>
                </a:schemeClr>
              </a:solidFill>
            </a:endParaRPr>
          </a:p>
        </p:txBody>
      </p:sp>
    </p:spTree>
    <p:extLst>
      <p:ext uri="{BB962C8B-B14F-4D97-AF65-F5344CB8AC3E}">
        <p14:creationId xmlns:p14="http://schemas.microsoft.com/office/powerpoint/2010/main" val="3924918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8194" name="Picture 2" descr="F:\phd\seminar\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03330"/>
            <a:ext cx="8162820" cy="564595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F:\phd\seminar\formul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1673626"/>
            <a:ext cx="1008112" cy="470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1675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Variational</a:t>
            </a:r>
            <a:r>
              <a:rPr lang="en-US" altLang="zh-CN" dirty="0" smtClean="0"/>
              <a:t> Maximization</a:t>
            </a:r>
            <a:endParaRPr lang="zh-CN" altLang="en-US" dirty="0"/>
          </a:p>
        </p:txBody>
      </p:sp>
      <p:sp>
        <p:nvSpPr>
          <p:cNvPr id="3" name="内容占位符 2"/>
          <p:cNvSpPr>
            <a:spLocks noGrp="1"/>
          </p:cNvSpPr>
          <p:nvPr>
            <p:ph idx="1"/>
          </p:nvPr>
        </p:nvSpPr>
        <p:spPr/>
        <p:txBody>
          <a:bodyPr/>
          <a:lstStyle/>
          <a:p>
            <a:r>
              <a:rPr lang="en-US" altLang="zh-CN" dirty="0" smtClean="0"/>
              <a:t>The posterior is hard to access</a:t>
            </a:r>
            <a:endParaRPr lang="zh-CN" altLang="en-US" dirty="0"/>
          </a:p>
        </p:txBody>
      </p:sp>
      <p:pic>
        <p:nvPicPr>
          <p:cNvPr id="3074" name="Picture 2" descr="F:\phd\seminar\k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5144926"/>
            <a:ext cx="4624115" cy="80978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F:\phd\seminar\M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975" y="2564904"/>
            <a:ext cx="8799565" cy="2293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9974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0242" name="Picture 2" descr="F:\phd\seminar\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026" y="105266"/>
            <a:ext cx="8820472" cy="6100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8747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1266" name="Picture 2" descr="F:\phd\seminar\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53" y="116632"/>
            <a:ext cx="8566621" cy="5925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5255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2290" name="Picture 2" descr="F:\phd\seminar\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594" y="188640"/>
            <a:ext cx="8568952" cy="5926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2863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3314" name="Picture 2" descr="F:\phd\seminar\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12" y="213048"/>
            <a:ext cx="8784976" cy="6076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6858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4338" name="Picture 2" descr="F:\phd\seminar\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88640"/>
            <a:ext cx="8136136" cy="5627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7926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5362" name="Picture 2" descr="F:\phd\seminar\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6632"/>
            <a:ext cx="8115994" cy="5613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9971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6386" name="Picture 2" descr="F:\phd\seminar\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88640"/>
            <a:ext cx="8000875" cy="5533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3027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7410" name="Picture 2" descr="F:\phd\seminar\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88640"/>
            <a:ext cx="8953284" cy="6192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4295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Why study generative models?</a:t>
            </a:r>
            <a:endParaRPr lang="zh-CN" altLang="en-US" dirty="0"/>
          </a:p>
        </p:txBody>
      </p:sp>
      <p:sp>
        <p:nvSpPr>
          <p:cNvPr id="3" name="内容占位符 2"/>
          <p:cNvSpPr>
            <a:spLocks noGrp="1"/>
          </p:cNvSpPr>
          <p:nvPr>
            <p:ph idx="1"/>
          </p:nvPr>
        </p:nvSpPr>
        <p:spPr/>
        <p:txBody>
          <a:bodyPr/>
          <a:lstStyle/>
          <a:p>
            <a:r>
              <a:rPr lang="en-US" altLang="zh-CN" dirty="0" smtClean="0"/>
              <a:t>Excellent test of our ability to use high-dimensional, complicated probability distributions</a:t>
            </a:r>
          </a:p>
          <a:p>
            <a:r>
              <a:rPr lang="en-US" altLang="zh-CN" dirty="0" smtClean="0"/>
              <a:t>Simulate possible futures for planning or simulated RL</a:t>
            </a:r>
          </a:p>
          <a:p>
            <a:r>
              <a:rPr lang="en-US" altLang="zh-CN" dirty="0" smtClean="0"/>
              <a:t>Missing data</a:t>
            </a:r>
          </a:p>
          <a:p>
            <a:r>
              <a:rPr lang="en-US" altLang="zh-CN" dirty="0" smtClean="0"/>
              <a:t>Multi-model outputs</a:t>
            </a:r>
          </a:p>
          <a:p>
            <a:r>
              <a:rPr lang="en-US" altLang="zh-CN" dirty="0" smtClean="0"/>
              <a:t>Realistic generation tasks</a:t>
            </a:r>
            <a:endParaRPr lang="zh-CN" altLang="en-US" dirty="0"/>
          </a:p>
        </p:txBody>
      </p:sp>
    </p:spTree>
    <p:extLst>
      <p:ext uri="{BB962C8B-B14F-4D97-AF65-F5344CB8AC3E}">
        <p14:creationId xmlns:p14="http://schemas.microsoft.com/office/powerpoint/2010/main" val="5137709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8434" name="Picture 2" descr="F:\phd\seminar\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510" y="260648"/>
            <a:ext cx="8136904" cy="562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5670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9458" name="Picture 2" descr="F:\phd\seminar\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07405"/>
            <a:ext cx="8759577" cy="6058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8029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098" name="Picture 2" descr="F:\phd\seminar\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404664"/>
            <a:ext cx="8744015" cy="6047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111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1506" name="Picture 2" descr="F:\phd\seminar\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0"/>
            <a:ext cx="8737873" cy="6043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5136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Experiment result</a:t>
            </a:r>
            <a:endParaRPr lang="zh-CN" altLang="en-US" dirty="0"/>
          </a:p>
        </p:txBody>
      </p:sp>
      <p:sp>
        <p:nvSpPr>
          <p:cNvPr id="3" name="内容占位符 2"/>
          <p:cNvSpPr>
            <a:spLocks noGrp="1"/>
          </p:cNvSpPr>
          <p:nvPr>
            <p:ph idx="1"/>
          </p:nvPr>
        </p:nvSpPr>
        <p:spPr/>
        <p:txBody>
          <a:bodyPr/>
          <a:lstStyle/>
          <a:p>
            <a:r>
              <a:rPr lang="en-US" altLang="zh-CN" dirty="0" smtClean="0"/>
              <a:t>Purpose: Add extra structure or position information to latent variables in order to manipulate generated image</a:t>
            </a:r>
            <a:endParaRPr lang="zh-CN" altLang="en-US" dirty="0"/>
          </a:p>
        </p:txBody>
      </p:sp>
      <p:pic>
        <p:nvPicPr>
          <p:cNvPr id="1026" name="Picture 2" descr="F:\phd\seminar\fig_te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3068960"/>
            <a:ext cx="3048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F:\phd\seminar\fig188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20" y="3068960"/>
            <a:ext cx="3048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65031" y="6350950"/>
            <a:ext cx="5704318" cy="369332"/>
          </a:xfrm>
          <a:prstGeom prst="rect">
            <a:avLst/>
          </a:prstGeom>
          <a:noFill/>
        </p:spPr>
        <p:txBody>
          <a:bodyPr wrap="none" rtlCol="0">
            <a:spAutoFit/>
          </a:bodyPr>
          <a:lstStyle/>
          <a:p>
            <a:r>
              <a:rPr lang="en-US" altLang="zh-CN" dirty="0" smtClean="0"/>
              <a:t>Code Used: https</a:t>
            </a:r>
            <a:r>
              <a:rPr lang="en-US" altLang="zh-CN" dirty="0"/>
              <a:t>://github.com/kevinwss/InfoGAN_tutorial</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3643511016"/>
              </p:ext>
            </p:extLst>
          </p:nvPr>
        </p:nvGraphicFramePr>
        <p:xfrm>
          <a:off x="4211960" y="4562799"/>
          <a:ext cx="700087" cy="454025"/>
        </p:xfrm>
        <a:graphic>
          <a:graphicData uri="http://schemas.openxmlformats.org/presentationml/2006/ole">
            <mc:AlternateContent xmlns:mc="http://schemas.openxmlformats.org/markup-compatibility/2006">
              <mc:Choice xmlns:v="urn:schemas-microsoft-com:vml" Requires="v">
                <p:oleObj spid="_x0000_s1061" name="包装程序外壳对象" showAsIcon="1" r:id="rId5" imgW="700200" imgH="453960" progId="Package">
                  <p:embed/>
                </p:oleObj>
              </mc:Choice>
              <mc:Fallback>
                <p:oleObj name="包装程序外壳对象" showAsIcon="1" r:id="rId5" imgW="700200" imgH="453960" progId="Package">
                  <p:embed/>
                  <p:pic>
                    <p:nvPicPr>
                      <p:cNvPr id="0" name=""/>
                      <p:cNvPicPr/>
                      <p:nvPr/>
                    </p:nvPicPr>
                    <p:blipFill>
                      <a:blip r:embed="rId6"/>
                      <a:stretch>
                        <a:fillRect/>
                      </a:stretch>
                    </p:blipFill>
                    <p:spPr>
                      <a:xfrm>
                        <a:off x="4211960" y="4562799"/>
                        <a:ext cx="700087" cy="454025"/>
                      </a:xfrm>
                      <a:prstGeom prst="rect">
                        <a:avLst/>
                      </a:prstGeom>
                    </p:spPr>
                  </p:pic>
                </p:oleObj>
              </mc:Fallback>
            </mc:AlternateContent>
          </a:graphicData>
        </a:graphic>
      </p:graphicFrame>
    </p:spTree>
    <p:extLst>
      <p:ext uri="{BB962C8B-B14F-4D97-AF65-F5344CB8AC3E}">
        <p14:creationId xmlns:p14="http://schemas.microsoft.com/office/powerpoint/2010/main" val="27533302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Reference</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a:t>http://dl.ee.cuhk.edu.hk/slides/gan.pdf </a:t>
            </a:r>
            <a:endParaRPr lang="en-US" altLang="zh-CN" dirty="0" smtClean="0"/>
          </a:p>
          <a:p>
            <a:r>
              <a:rPr lang="en-US" altLang="zh-CN" dirty="0"/>
              <a:t>http://www.iangoodfellow.com/slides/2016-12-04-NIPS.pdf </a:t>
            </a:r>
            <a:endParaRPr lang="en-US" altLang="zh-CN" dirty="0" smtClean="0"/>
          </a:p>
          <a:p>
            <a:r>
              <a:rPr lang="en-US" altLang="zh-CN" dirty="0">
                <a:hlinkClick r:id="rId2"/>
              </a:rPr>
              <a:t>https://</a:t>
            </a:r>
            <a:r>
              <a:rPr lang="en-US" altLang="zh-CN" dirty="0" smtClean="0">
                <a:hlinkClick r:id="rId2"/>
              </a:rPr>
              <a:t>gist.github.com/awjuliani/c9ecd8b37d33d6855cd4ed9aa16ce89f#file-infogan-tutorial-ipynb</a:t>
            </a:r>
            <a:endParaRPr lang="en-US" altLang="zh-CN" dirty="0" smtClean="0"/>
          </a:p>
          <a:p>
            <a:r>
              <a:rPr lang="en-US" altLang="zh-CN" dirty="0" smtClean="0"/>
              <a:t>YouTube: NIPS </a:t>
            </a:r>
            <a:r>
              <a:rPr lang="en-US" altLang="zh-CN" dirty="0"/>
              <a:t>2016 - Generative Adversarial Networks - Ian </a:t>
            </a:r>
            <a:r>
              <a:rPr lang="en-US" altLang="zh-CN" dirty="0" err="1" smtClean="0"/>
              <a:t>Goodfellow</a:t>
            </a:r>
            <a:r>
              <a:rPr lang="en-US" altLang="zh-CN" dirty="0" smtClean="0"/>
              <a:t> </a:t>
            </a:r>
            <a:endParaRPr lang="en-US" altLang="zh-CN" dirty="0"/>
          </a:p>
          <a:p>
            <a:endParaRPr lang="en-US" altLang="zh-CN" dirty="0" smtClean="0"/>
          </a:p>
          <a:p>
            <a:pPr marL="0" indent="0">
              <a:buNone/>
            </a:pPr>
            <a:r>
              <a:rPr lang="en-US" altLang="zh-CN" dirty="0"/>
              <a:t/>
            </a:r>
            <a:br>
              <a:rPr lang="en-US" altLang="zh-CN" dirty="0"/>
            </a:br>
            <a:r>
              <a:rPr lang="en-US" altLang="zh-CN" dirty="0"/>
              <a:t/>
            </a:r>
            <a:br>
              <a:rPr lang="en-US" altLang="zh-CN" dirty="0"/>
            </a:br>
            <a:endParaRPr lang="zh-CN" altLang="en-US" dirty="0"/>
          </a:p>
        </p:txBody>
      </p:sp>
    </p:spTree>
    <p:extLst>
      <p:ext uri="{BB962C8B-B14F-4D97-AF65-F5344CB8AC3E}">
        <p14:creationId xmlns:p14="http://schemas.microsoft.com/office/powerpoint/2010/main" val="27622287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098" name="Picture 2" descr="F:\phd\seminar\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88640"/>
            <a:ext cx="8280920" cy="572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2452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098" name="Picture 2" descr="F:\phd\seminar\ga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32656"/>
            <a:ext cx="7813036" cy="5832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7832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098" name="Picture 2" descr="F:\phd\seminar\g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860" y="476672"/>
            <a:ext cx="8798477" cy="5544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2407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Deep Convolutional GAN(DCGAN)</a:t>
            </a:r>
            <a:endParaRPr lang="zh-CN" altLang="en-US" dirty="0"/>
          </a:p>
        </p:txBody>
      </p:sp>
      <p:sp>
        <p:nvSpPr>
          <p:cNvPr id="3" name="内容占位符 2"/>
          <p:cNvSpPr>
            <a:spLocks noGrp="1"/>
          </p:cNvSpPr>
          <p:nvPr>
            <p:ph idx="1"/>
          </p:nvPr>
        </p:nvSpPr>
        <p:spPr/>
        <p:txBody>
          <a:bodyPr/>
          <a:lstStyle/>
          <a:p>
            <a:r>
              <a:rPr lang="en-US" altLang="zh-CN" dirty="0"/>
              <a:t>All convolutional nets </a:t>
            </a:r>
            <a:endParaRPr lang="en-US" altLang="zh-CN" dirty="0" smtClean="0"/>
          </a:p>
          <a:p>
            <a:r>
              <a:rPr lang="en-US" altLang="zh-CN" dirty="0" smtClean="0"/>
              <a:t>No </a:t>
            </a:r>
            <a:r>
              <a:rPr lang="en-US" altLang="zh-CN" dirty="0"/>
              <a:t>global average pooling </a:t>
            </a:r>
            <a:endParaRPr lang="en-US" altLang="zh-CN" dirty="0" smtClean="0"/>
          </a:p>
          <a:p>
            <a:r>
              <a:rPr lang="en-US" altLang="zh-CN" dirty="0"/>
              <a:t>Batch normalization </a:t>
            </a:r>
            <a:r>
              <a:rPr lang="en-US" altLang="zh-CN" dirty="0" smtClean="0"/>
              <a:t>(stable)</a:t>
            </a:r>
          </a:p>
          <a:p>
            <a:r>
              <a:rPr lang="en-US" altLang="zh-CN" dirty="0" err="1"/>
              <a:t>ReLU</a:t>
            </a:r>
            <a:r>
              <a:rPr lang="en-US" altLang="zh-CN" dirty="0"/>
              <a:t> </a:t>
            </a:r>
            <a:br>
              <a:rPr lang="en-US" altLang="zh-CN" dirty="0"/>
            </a:br>
            <a:r>
              <a:rPr lang="en-US" altLang="zh-CN" dirty="0"/>
              <a:t/>
            </a:r>
            <a:br>
              <a:rPr lang="en-US" altLang="zh-CN" dirty="0"/>
            </a:br>
            <a:endParaRPr lang="zh-CN" altLang="en-US" dirty="0"/>
          </a:p>
        </p:txBody>
      </p:sp>
      <p:pic>
        <p:nvPicPr>
          <p:cNvPr id="2050" name="Picture 2" descr="F:\phd\seminar\d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4221088"/>
            <a:ext cx="7776864" cy="217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9212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026" name="Picture 2" descr="F:\phd\seminar\dc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05" y="332656"/>
            <a:ext cx="8181085" cy="612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0230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050" name="Picture 2" descr="F:\phd\seminar\dc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88" y="404664"/>
            <a:ext cx="8571428" cy="566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721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2311</TotalTime>
  <Words>395</Words>
  <Application>Microsoft Office PowerPoint</Application>
  <PresentationFormat>全屏显示(4:3)</PresentationFormat>
  <Paragraphs>69</Paragraphs>
  <Slides>35</Slides>
  <Notes>14</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37" baseType="lpstr">
      <vt:lpstr>Office 主题</vt:lpstr>
      <vt:lpstr>包装程序外壳对象</vt:lpstr>
      <vt:lpstr>Brief Introduction to Generative Adversarial Networks(GAN)</vt:lpstr>
      <vt:lpstr>Brief Introduction to GANs</vt:lpstr>
      <vt:lpstr>Why study generative models?</vt:lpstr>
      <vt:lpstr>PowerPoint 演示文稿</vt:lpstr>
      <vt:lpstr>PowerPoint 演示文稿</vt:lpstr>
      <vt:lpstr>PowerPoint 演示文稿</vt:lpstr>
      <vt:lpstr>Deep Convolutional GAN(DCGAN)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Variational Maximization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Experiment result</vt:lpstr>
      <vt:lpstr>Reference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Shaoshen Wang</dc:creator>
  <cp:lastModifiedBy>DELL</cp:lastModifiedBy>
  <cp:revision>84</cp:revision>
  <dcterms:created xsi:type="dcterms:W3CDTF">2017-12-23T10:19:00Z</dcterms:created>
  <dcterms:modified xsi:type="dcterms:W3CDTF">2018-01-19T02:12:33Z</dcterms:modified>
</cp:coreProperties>
</file>